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algn="l" defTabSz="54864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548640" algn="l" defTabSz="54864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097280" algn="l" defTabSz="54864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45920" algn="l" defTabSz="54864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194560" algn="l" defTabSz="54864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743200" algn="l" defTabSz="1097280" rtl="0" eaLnBrk="1" latinLnBrk="0" hangingPunct="1">
      <a:defRPr kern="1200">
        <a:solidFill>
          <a:schemeClr val="tx1"/>
        </a:solidFill>
        <a:latin typeface="Calibri" panose="020F0502020204030204" pitchFamily="34" charset="0"/>
        <a:ea typeface="+mn-ea"/>
        <a:cs typeface="+mn-cs"/>
      </a:defRPr>
    </a:lvl6pPr>
    <a:lvl7pPr marL="3291840" algn="l" defTabSz="1097280" rtl="0" eaLnBrk="1" latinLnBrk="0" hangingPunct="1">
      <a:defRPr kern="1200">
        <a:solidFill>
          <a:schemeClr val="tx1"/>
        </a:solidFill>
        <a:latin typeface="Calibri" panose="020F0502020204030204" pitchFamily="34" charset="0"/>
        <a:ea typeface="+mn-ea"/>
        <a:cs typeface="+mn-cs"/>
      </a:defRPr>
    </a:lvl7pPr>
    <a:lvl8pPr marL="3840480" algn="l" defTabSz="1097280" rtl="0" eaLnBrk="1" latinLnBrk="0" hangingPunct="1">
      <a:defRPr kern="1200">
        <a:solidFill>
          <a:schemeClr val="tx1"/>
        </a:solidFill>
        <a:latin typeface="Calibri" panose="020F0502020204030204" pitchFamily="34" charset="0"/>
        <a:ea typeface="+mn-ea"/>
        <a:cs typeface="+mn-cs"/>
      </a:defRPr>
    </a:lvl8pPr>
    <a:lvl9pPr marL="4389120" algn="l" defTabSz="109728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259"/>
  </p:normalViewPr>
  <p:slideViewPr>
    <p:cSldViewPr snapToGrid="0" snapToObjects="1">
      <p:cViewPr varScale="1">
        <p:scale>
          <a:sx n="74" d="100"/>
          <a:sy n="74" d="100"/>
        </p:scale>
        <p:origin x="1133"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F8261-8844-3A4F-B83A-01AFB55B75F4}" type="datetimeFigureOut">
              <a:t>8/5/2020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C67C5-F0B7-B84F-84D5-78157199D48D}" type="slidenum">
              <a:t>‹#›</a:t>
            </a:fld>
            <a:endParaRPr lang="en-US"/>
          </a:p>
        </p:txBody>
      </p:sp>
    </p:spTree>
    <p:extLst>
      <p:ext uri="{BB962C8B-B14F-4D97-AF65-F5344CB8AC3E}">
        <p14:creationId xmlns:p14="http://schemas.microsoft.com/office/powerpoint/2010/main" val="2255911463"/>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39016" y="890863"/>
            <a:ext cx="8702191" cy="5062433"/>
          </a:xfrm>
        </p:spPr>
        <p:txBody>
          <a:bodyPr/>
          <a:lstStyle>
            <a:lvl1pPr>
              <a:spcAft>
                <a:spcPts val="271"/>
              </a:spcAft>
              <a:defRPr sz="3400" b="1" i="0" cap="none" spc="50" baseline="0">
                <a:latin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BC003E-0157-C642-85F5-6B4B4D90ABE3}"/>
              </a:ext>
            </a:extLst>
          </p:cNvPr>
          <p:cNvSpPr>
            <a:spLocks noGrp="1"/>
          </p:cNvSpPr>
          <p:nvPr>
            <p:ph type="dt" sz="half" idx="10"/>
          </p:nvPr>
        </p:nvSpPr>
        <p:spPr>
          <a:xfrm>
            <a:off x="457200" y="6356353"/>
            <a:ext cx="2133600" cy="365125"/>
          </a:xfrm>
          <a:prstGeom prst="rect">
            <a:avLst/>
          </a:prstGeom>
        </p:spPr>
        <p:txBody>
          <a:bodyPr/>
          <a:lstStyle>
            <a:lvl1pPr eaLnBrk="1" fontAlgn="auto" hangingPunct="1">
              <a:spcBef>
                <a:spcPts val="0"/>
              </a:spcBef>
              <a:spcAft>
                <a:spcPts val="0"/>
              </a:spcAft>
              <a:defRPr>
                <a:latin typeface="+mn-lt"/>
              </a:defRPr>
            </a:lvl1pPr>
          </a:lstStyle>
          <a:p>
            <a:fld id="{ACEEF7C8-8BB3-464F-B24D-EC32AF1C8CDD}" type="datetimeFigureOut">
              <a:rPr lang="en-US" smtClean="0"/>
              <a:t>8/5/2020</a:t>
            </a:fld>
            <a:endParaRPr lang="en-US"/>
          </a:p>
        </p:txBody>
      </p:sp>
      <p:sp>
        <p:nvSpPr>
          <p:cNvPr id="5" name="Footer Placeholder 4">
            <a:extLst>
              <a:ext uri="{FF2B5EF4-FFF2-40B4-BE49-F238E27FC236}">
                <a16:creationId xmlns:a16="http://schemas.microsoft.com/office/drawing/2014/main" id="{A0F1963D-6159-7E4A-A324-7AC2F55FF294}"/>
              </a:ext>
            </a:extLst>
          </p:cNvPr>
          <p:cNvSpPr>
            <a:spLocks noGrp="1"/>
          </p:cNvSpPr>
          <p:nvPr>
            <p:ph type="ftr" sz="quarter" idx="11"/>
          </p:nvPr>
        </p:nvSpPr>
        <p:spPr>
          <a:xfrm>
            <a:off x="3124200" y="6356353"/>
            <a:ext cx="2895600" cy="365125"/>
          </a:xfrm>
          <a:prstGeom prst="rect">
            <a:avLst/>
          </a:prstGeom>
        </p:spPr>
        <p:txBody>
          <a:bodyPr/>
          <a:lstStyle>
            <a:lvl1pPr eaLnBrk="1" fontAlgn="auto" hangingPunct="1">
              <a:spcBef>
                <a:spcPts val="0"/>
              </a:spcBef>
              <a:spcAft>
                <a:spcPts val="0"/>
              </a:spcAft>
              <a:defRPr>
                <a:latin typeface="+mn-lt"/>
              </a:defRPr>
            </a:lvl1pPr>
          </a:lstStyle>
          <a:p>
            <a:endParaRPr lang="en-US"/>
          </a:p>
        </p:txBody>
      </p:sp>
      <p:sp>
        <p:nvSpPr>
          <p:cNvPr id="6" name="Slide Number Placeholder 5">
            <a:extLst>
              <a:ext uri="{FF2B5EF4-FFF2-40B4-BE49-F238E27FC236}">
                <a16:creationId xmlns:a16="http://schemas.microsoft.com/office/drawing/2014/main" id="{B0A5EEA8-0FDB-1F46-BA99-BFFAC5023F77}"/>
              </a:ext>
            </a:extLst>
          </p:cNvPr>
          <p:cNvSpPr>
            <a:spLocks noGrp="1"/>
          </p:cNvSpPr>
          <p:nvPr>
            <p:ph type="sldNum" sz="quarter" idx="12"/>
          </p:nvPr>
        </p:nvSpPr>
        <p:spPr>
          <a:xfrm>
            <a:off x="6553200" y="6356353"/>
            <a:ext cx="2133600" cy="365125"/>
          </a:xfrm>
          <a:prstGeom prst="rect">
            <a:avLst/>
          </a:prstGeom>
        </p:spPr>
        <p:txBody>
          <a:bodyPr/>
          <a:lstStyle>
            <a:lvl1pPr eaLnBrk="1" fontAlgn="auto" hangingPunct="1">
              <a:spcBef>
                <a:spcPts val="0"/>
              </a:spcBef>
              <a:spcAft>
                <a:spcPts val="0"/>
              </a:spcAft>
              <a:defRPr>
                <a:latin typeface="+mn-lt"/>
              </a:defRPr>
            </a:lvl1pPr>
          </a:lstStyle>
          <a:p>
            <a:fld id="{576BEB28-5354-E649-961D-A1A4391DC038}" type="slidenum">
              <a:rPr lang="en-US" smtClean="0"/>
              <a:t>‹#›</a:t>
            </a:fld>
            <a:endParaRPr lang="en-US"/>
          </a:p>
        </p:txBody>
      </p:sp>
    </p:spTree>
    <p:extLst>
      <p:ext uri="{BB962C8B-B14F-4D97-AF65-F5344CB8AC3E}">
        <p14:creationId xmlns:p14="http://schemas.microsoft.com/office/powerpoint/2010/main" val="1449710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2969F-F58D-784C-92A6-7E7A0F2D0B4D}"/>
              </a:ext>
            </a:extLst>
          </p:cNvPr>
          <p:cNvSpPr>
            <a:spLocks noGrp="1"/>
          </p:cNvSpPr>
          <p:nvPr>
            <p:ph type="title"/>
          </p:nvPr>
        </p:nvSpPr>
        <p:spPr>
          <a:xfrm>
            <a:off x="457200" y="6119814"/>
            <a:ext cx="8229600" cy="2952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8C6670-DB5E-FD40-A41B-9C425ADB8933}"/>
              </a:ext>
            </a:extLst>
          </p:cNvPr>
          <p:cNvSpPr>
            <a:spLocks noGrp="1"/>
          </p:cNvSpPr>
          <p:nvPr>
            <p:ph type="body" idx="1"/>
          </p:nvPr>
        </p:nvSpPr>
        <p:spPr>
          <a:xfrm>
            <a:off x="239713" y="836614"/>
            <a:ext cx="8680450" cy="5116512"/>
          </a:xfrm>
          <a:prstGeom prst="rect">
            <a:avLst/>
          </a:prstGeom>
        </p:spPr>
        <p:txBody>
          <a:bodyPr vert="horz" lIns="91440" tIns="45720" rIns="91440" bIns="45720" rtlCol="0" anchor="ctr" anchorCtr="0">
            <a:normAutofit/>
          </a:bodyPr>
          <a:lstStyle/>
          <a:p>
            <a:pPr lvl="0"/>
            <a:r>
              <a:rPr lang="en-US" dirty="0"/>
              <a:t>Click to edit Master text styles</a:t>
            </a:r>
          </a:p>
          <a:p>
            <a:pPr lvl="1"/>
            <a:r>
              <a:rPr lang="en-CA" dirty="0"/>
              <a:t>Second level</a:t>
            </a:r>
          </a:p>
        </p:txBody>
      </p:sp>
    </p:spTree>
    <p:extLst>
      <p:ext uri="{BB962C8B-B14F-4D97-AF65-F5344CB8AC3E}">
        <p14:creationId xmlns:p14="http://schemas.microsoft.com/office/powerpoint/2010/main" val="3105166161"/>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307960" rtl="0" eaLnBrk="1" fontAlgn="base" hangingPunct="1">
        <a:spcBef>
          <a:spcPct val="0"/>
        </a:spcBef>
        <a:spcAft>
          <a:spcPct val="0"/>
        </a:spcAft>
        <a:defRPr sz="800" kern="1200">
          <a:solidFill>
            <a:schemeClr val="tx1"/>
          </a:solidFill>
          <a:latin typeface="Arial"/>
          <a:ea typeface="+mj-ea"/>
          <a:cs typeface="+mj-cs"/>
        </a:defRPr>
      </a:lvl1pPr>
      <a:lvl2pPr algn="ctr" defTabSz="307960" rtl="0" eaLnBrk="1" fontAlgn="base" hangingPunct="1">
        <a:spcBef>
          <a:spcPct val="0"/>
        </a:spcBef>
        <a:spcAft>
          <a:spcPct val="0"/>
        </a:spcAft>
        <a:defRPr sz="800">
          <a:solidFill>
            <a:schemeClr val="tx1"/>
          </a:solidFill>
          <a:latin typeface="Arial" panose="020B0604020202020204" pitchFamily="34" charset="0"/>
        </a:defRPr>
      </a:lvl2pPr>
      <a:lvl3pPr algn="ctr" defTabSz="307960" rtl="0" eaLnBrk="1" fontAlgn="base" hangingPunct="1">
        <a:spcBef>
          <a:spcPct val="0"/>
        </a:spcBef>
        <a:spcAft>
          <a:spcPct val="0"/>
        </a:spcAft>
        <a:defRPr sz="800">
          <a:solidFill>
            <a:schemeClr val="tx1"/>
          </a:solidFill>
          <a:latin typeface="Arial" panose="020B0604020202020204" pitchFamily="34" charset="0"/>
        </a:defRPr>
      </a:lvl3pPr>
      <a:lvl4pPr algn="ctr" defTabSz="307960" rtl="0" eaLnBrk="1" fontAlgn="base" hangingPunct="1">
        <a:spcBef>
          <a:spcPct val="0"/>
        </a:spcBef>
        <a:spcAft>
          <a:spcPct val="0"/>
        </a:spcAft>
        <a:defRPr sz="800">
          <a:solidFill>
            <a:schemeClr val="tx1"/>
          </a:solidFill>
          <a:latin typeface="Arial" panose="020B0604020202020204" pitchFamily="34" charset="0"/>
        </a:defRPr>
      </a:lvl4pPr>
      <a:lvl5pPr algn="ctr" defTabSz="307960" rtl="0" eaLnBrk="1" fontAlgn="base" hangingPunct="1">
        <a:spcBef>
          <a:spcPct val="0"/>
        </a:spcBef>
        <a:spcAft>
          <a:spcPct val="0"/>
        </a:spcAft>
        <a:defRPr sz="800">
          <a:solidFill>
            <a:schemeClr val="tx1"/>
          </a:solidFill>
          <a:latin typeface="Arial" panose="020B0604020202020204" pitchFamily="34" charset="0"/>
        </a:defRPr>
      </a:lvl5pPr>
      <a:lvl6pPr marL="457178" algn="ctr" defTabSz="307960" rtl="0" eaLnBrk="1" fontAlgn="base" hangingPunct="1">
        <a:spcBef>
          <a:spcPct val="0"/>
        </a:spcBef>
        <a:spcAft>
          <a:spcPct val="0"/>
        </a:spcAft>
        <a:defRPr sz="800">
          <a:solidFill>
            <a:schemeClr val="tx1"/>
          </a:solidFill>
          <a:latin typeface="Arial" panose="020B0604020202020204" pitchFamily="34" charset="0"/>
        </a:defRPr>
      </a:lvl6pPr>
      <a:lvl7pPr marL="914354" algn="ctr" defTabSz="307960" rtl="0" eaLnBrk="1" fontAlgn="base" hangingPunct="1">
        <a:spcBef>
          <a:spcPct val="0"/>
        </a:spcBef>
        <a:spcAft>
          <a:spcPct val="0"/>
        </a:spcAft>
        <a:defRPr sz="800">
          <a:solidFill>
            <a:schemeClr val="tx1"/>
          </a:solidFill>
          <a:latin typeface="Arial" panose="020B0604020202020204" pitchFamily="34" charset="0"/>
        </a:defRPr>
      </a:lvl7pPr>
      <a:lvl8pPr marL="1371532" algn="ctr" defTabSz="307960" rtl="0" eaLnBrk="1" fontAlgn="base" hangingPunct="1">
        <a:spcBef>
          <a:spcPct val="0"/>
        </a:spcBef>
        <a:spcAft>
          <a:spcPct val="0"/>
        </a:spcAft>
        <a:defRPr sz="800">
          <a:solidFill>
            <a:schemeClr val="tx1"/>
          </a:solidFill>
          <a:latin typeface="Arial" panose="020B0604020202020204" pitchFamily="34" charset="0"/>
        </a:defRPr>
      </a:lvl8pPr>
      <a:lvl9pPr marL="1828709" algn="ctr" defTabSz="307960" rtl="0" eaLnBrk="1" fontAlgn="base" hangingPunct="1">
        <a:spcBef>
          <a:spcPct val="0"/>
        </a:spcBef>
        <a:spcAft>
          <a:spcPct val="0"/>
        </a:spcAft>
        <a:defRPr sz="800">
          <a:solidFill>
            <a:schemeClr val="tx1"/>
          </a:solidFill>
          <a:latin typeface="Arial" panose="020B0604020202020204" pitchFamily="34" charset="0"/>
        </a:defRPr>
      </a:lvl9pPr>
    </p:titleStyle>
    <p:bodyStyle>
      <a:lvl1pPr algn="ctr" defTabSz="307960" rtl="0" eaLnBrk="1" fontAlgn="base" hangingPunct="1">
        <a:spcBef>
          <a:spcPct val="0"/>
        </a:spcBef>
        <a:spcAft>
          <a:spcPct val="0"/>
        </a:spcAft>
        <a:defRPr sz="3400" b="1" kern="1200" cap="none" baseline="0">
          <a:solidFill>
            <a:schemeClr val="bg1"/>
          </a:solidFill>
          <a:latin typeface="Arial" panose="020B0604020202020204" pitchFamily="34" charset="0"/>
          <a:ea typeface="+mn-ea"/>
          <a:cs typeface="+mn-cs"/>
        </a:defRPr>
      </a:lvl1pPr>
      <a:lvl2pPr algn="ctr" defTabSz="307960" rtl="0" eaLnBrk="1" fontAlgn="base" hangingPunct="1">
        <a:spcBef>
          <a:spcPct val="0"/>
        </a:spcBef>
        <a:spcAft>
          <a:spcPct val="0"/>
        </a:spcAft>
        <a:defRPr sz="1000" kern="1200">
          <a:solidFill>
            <a:schemeClr val="tx1"/>
          </a:solidFill>
          <a:latin typeface="Arial"/>
          <a:ea typeface="+mn-ea"/>
          <a:cs typeface="+mn-cs"/>
        </a:defRPr>
      </a:lvl2pPr>
      <a:lvl3pPr marL="769898" indent="-153979" algn="l" defTabSz="30796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79446" indent="-153979" algn="l" defTabSz="307960"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87406" indent="-153979" algn="l" defTabSz="307960"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96981" indent="-154272" algn="l" defTabSz="308543" rtl="0" eaLnBrk="1" latinLnBrk="0" hangingPunct="1">
        <a:spcBef>
          <a:spcPct val="20000"/>
        </a:spcBef>
        <a:buFont typeface="Arial"/>
        <a:buChar char="•"/>
        <a:defRPr sz="1351" kern="1200">
          <a:solidFill>
            <a:schemeClr val="tx1"/>
          </a:solidFill>
          <a:latin typeface="+mn-lt"/>
          <a:ea typeface="+mn-ea"/>
          <a:cs typeface="+mn-cs"/>
        </a:defRPr>
      </a:lvl6pPr>
      <a:lvl7pPr marL="2005523" indent="-154272" algn="l" defTabSz="308543" rtl="0" eaLnBrk="1" latinLnBrk="0" hangingPunct="1">
        <a:spcBef>
          <a:spcPct val="20000"/>
        </a:spcBef>
        <a:buFont typeface="Arial"/>
        <a:buChar char="•"/>
        <a:defRPr sz="1351" kern="1200">
          <a:solidFill>
            <a:schemeClr val="tx1"/>
          </a:solidFill>
          <a:latin typeface="+mn-lt"/>
          <a:ea typeface="+mn-ea"/>
          <a:cs typeface="+mn-cs"/>
        </a:defRPr>
      </a:lvl7pPr>
      <a:lvl8pPr marL="2314066" indent="-154272" algn="l" defTabSz="308543" rtl="0" eaLnBrk="1" latinLnBrk="0" hangingPunct="1">
        <a:spcBef>
          <a:spcPct val="20000"/>
        </a:spcBef>
        <a:buFont typeface="Arial"/>
        <a:buChar char="•"/>
        <a:defRPr sz="1351" kern="1200">
          <a:solidFill>
            <a:schemeClr val="tx1"/>
          </a:solidFill>
          <a:latin typeface="+mn-lt"/>
          <a:ea typeface="+mn-ea"/>
          <a:cs typeface="+mn-cs"/>
        </a:defRPr>
      </a:lvl8pPr>
      <a:lvl9pPr marL="2622608" indent="-154272" algn="l" defTabSz="308543" rtl="0" eaLnBrk="1" latinLnBrk="0" hangingPunct="1">
        <a:spcBef>
          <a:spcPct val="20000"/>
        </a:spcBef>
        <a:buFont typeface="Arial"/>
        <a:buChar char="•"/>
        <a:defRPr sz="1351" kern="1200">
          <a:solidFill>
            <a:schemeClr val="tx1"/>
          </a:solidFill>
          <a:latin typeface="+mn-lt"/>
          <a:ea typeface="+mn-ea"/>
          <a:cs typeface="+mn-cs"/>
        </a:defRPr>
      </a:lvl9pPr>
    </p:bodyStyle>
    <p:otherStyle>
      <a:defPPr>
        <a:defRPr lang="en-US"/>
      </a:defPPr>
      <a:lvl1pPr marL="0" algn="l" defTabSz="308543" rtl="0" eaLnBrk="1" latinLnBrk="0" hangingPunct="1">
        <a:defRPr sz="1214" kern="1200">
          <a:solidFill>
            <a:schemeClr val="tx1"/>
          </a:solidFill>
          <a:latin typeface="+mn-lt"/>
          <a:ea typeface="+mn-ea"/>
          <a:cs typeface="+mn-cs"/>
        </a:defRPr>
      </a:lvl1pPr>
      <a:lvl2pPr marL="308543" algn="l" defTabSz="308543" rtl="0" eaLnBrk="1" latinLnBrk="0" hangingPunct="1">
        <a:defRPr sz="1214" kern="1200">
          <a:solidFill>
            <a:schemeClr val="tx1"/>
          </a:solidFill>
          <a:latin typeface="+mn-lt"/>
          <a:ea typeface="+mn-ea"/>
          <a:cs typeface="+mn-cs"/>
        </a:defRPr>
      </a:lvl2pPr>
      <a:lvl3pPr marL="617086" algn="l" defTabSz="308543" rtl="0" eaLnBrk="1" latinLnBrk="0" hangingPunct="1">
        <a:defRPr sz="1214" kern="1200">
          <a:solidFill>
            <a:schemeClr val="tx1"/>
          </a:solidFill>
          <a:latin typeface="+mn-lt"/>
          <a:ea typeface="+mn-ea"/>
          <a:cs typeface="+mn-cs"/>
        </a:defRPr>
      </a:lvl3pPr>
      <a:lvl4pPr marL="925627" algn="l" defTabSz="308543" rtl="0" eaLnBrk="1" latinLnBrk="0" hangingPunct="1">
        <a:defRPr sz="1214" kern="1200">
          <a:solidFill>
            <a:schemeClr val="tx1"/>
          </a:solidFill>
          <a:latin typeface="+mn-lt"/>
          <a:ea typeface="+mn-ea"/>
          <a:cs typeface="+mn-cs"/>
        </a:defRPr>
      </a:lvl4pPr>
      <a:lvl5pPr marL="1234169" algn="l" defTabSz="308543" rtl="0" eaLnBrk="1" latinLnBrk="0" hangingPunct="1">
        <a:defRPr sz="1214" kern="1200">
          <a:solidFill>
            <a:schemeClr val="tx1"/>
          </a:solidFill>
          <a:latin typeface="+mn-lt"/>
          <a:ea typeface="+mn-ea"/>
          <a:cs typeface="+mn-cs"/>
        </a:defRPr>
      </a:lvl5pPr>
      <a:lvl6pPr marL="1542710" algn="l" defTabSz="308543" rtl="0" eaLnBrk="1" latinLnBrk="0" hangingPunct="1">
        <a:defRPr sz="1214" kern="1200">
          <a:solidFill>
            <a:schemeClr val="tx1"/>
          </a:solidFill>
          <a:latin typeface="+mn-lt"/>
          <a:ea typeface="+mn-ea"/>
          <a:cs typeface="+mn-cs"/>
        </a:defRPr>
      </a:lvl6pPr>
      <a:lvl7pPr marL="1851253" algn="l" defTabSz="308543" rtl="0" eaLnBrk="1" latinLnBrk="0" hangingPunct="1">
        <a:defRPr sz="1214" kern="1200">
          <a:solidFill>
            <a:schemeClr val="tx1"/>
          </a:solidFill>
          <a:latin typeface="+mn-lt"/>
          <a:ea typeface="+mn-ea"/>
          <a:cs typeface="+mn-cs"/>
        </a:defRPr>
      </a:lvl7pPr>
      <a:lvl8pPr marL="2159795" algn="l" defTabSz="308543" rtl="0" eaLnBrk="1" latinLnBrk="0" hangingPunct="1">
        <a:defRPr sz="1214" kern="1200">
          <a:solidFill>
            <a:schemeClr val="tx1"/>
          </a:solidFill>
          <a:latin typeface="+mn-lt"/>
          <a:ea typeface="+mn-ea"/>
          <a:cs typeface="+mn-cs"/>
        </a:defRPr>
      </a:lvl8pPr>
      <a:lvl9pPr marL="2468338" algn="l" defTabSz="308543" rtl="0" eaLnBrk="1" latinLnBrk="0" hangingPunct="1">
        <a:defRPr sz="12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Great Things (c) Phil Wickham Music, Simply Global Songs, Sing My Songs (Admin by Essential Music Publishing LLC) Son Of The Lion, Capitol CMG Paragon (Admin by Capitol CMG Publishing). CCLI Song No. 7111321. Unauthorized distribution is prohibited. Words and music by Jonas Myrin/Phil Wickham. </a:t>
            </a:r>
          </a:p>
          <a:p>
            <a:endParaRP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And I know You will do it again</a:t>
            </a:r>
          </a:p>
          <a:p>
            <a:r>
              <a:t>For Your promise is yes and amen</a:t>
            </a:r>
          </a:p>
          <a:p>
            <a:r>
              <a:t>You will do great things</a:t>
            </a:r>
          </a:p>
          <a:p>
            <a:r>
              <a:t>God You do great things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Chorus</a:t>
            </a:r>
          </a:p>
        </p:txBody>
      </p:sp>
      <p:sp>
        <p:nvSpPr>
          <p:cNvPr id="3" name="Text Placeholder 2"/>
          <p:cNvSpPr>
            <a:spLocks noGrp="1"/>
          </p:cNvSpPr>
          <p:nvPr>
            <p:ph type="body" idx="1"/>
          </p:nvPr>
        </p:nvSpPr>
        <p:spPr/>
        <p:txBody>
          <a:bodyPr/>
          <a:lstStyle/>
          <a:p>
            <a:r>
              <a:t>O Hero of Heaven</a:t>
            </a:r>
          </a:p>
          <a:p>
            <a:r>
              <a:t>You conquered the grave</a:t>
            </a:r>
          </a:p>
          <a:p>
            <a:r>
              <a:t>You free every captive</a:t>
            </a:r>
          </a:p>
          <a:p>
            <a:r>
              <a:t>And break every chain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We dance in Your freedom</a:t>
            </a:r>
          </a:p>
          <a:p>
            <a:r>
              <a:t>Awake and alive</a:t>
            </a:r>
          </a:p>
          <a:p>
            <a:r>
              <a:t>O Jesus our Savior</a:t>
            </a:r>
          </a:p>
          <a:p>
            <a:r>
              <a:t>Your name lifted high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Bridge</a:t>
            </a:r>
          </a:p>
        </p:txBody>
      </p:sp>
      <p:sp>
        <p:nvSpPr>
          <p:cNvPr id="3" name="Text Placeholder 2"/>
          <p:cNvSpPr>
            <a:spLocks noGrp="1"/>
          </p:cNvSpPr>
          <p:nvPr>
            <p:ph type="body" idx="1"/>
          </p:nvPr>
        </p:nvSpPr>
        <p:spPr/>
        <p:txBody>
          <a:bodyPr/>
          <a:lstStyle/>
          <a:p>
            <a:r>
              <a:t>Hallelujah, God above it all</a:t>
            </a:r>
          </a:p>
          <a:p>
            <a:r>
              <a:t>Hallelujah, God unshakable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Bridge</a:t>
            </a:r>
          </a:p>
        </p:txBody>
      </p:sp>
      <p:sp>
        <p:nvSpPr>
          <p:cNvPr id="3" name="Text Placeholder 2"/>
          <p:cNvSpPr>
            <a:spLocks noGrp="1"/>
          </p:cNvSpPr>
          <p:nvPr>
            <p:ph type="body" idx="1"/>
          </p:nvPr>
        </p:nvSpPr>
        <p:spPr/>
        <p:txBody>
          <a:bodyPr/>
          <a:lstStyle/>
          <a:p>
            <a:r>
              <a:t>Hallelujah</a:t>
            </a:r>
          </a:p>
          <a:p>
            <a:r>
              <a:t>You have done great things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Hallelujah</a:t>
            </a:r>
          </a:p>
          <a:p>
            <a:r>
              <a:t>You have done great things</a:t>
            </a:r>
          </a:p>
          <a:p>
            <a:r>
              <a:t>You’ve done great things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Chorus</a:t>
            </a:r>
          </a:p>
        </p:txBody>
      </p:sp>
      <p:sp>
        <p:nvSpPr>
          <p:cNvPr id="3" name="Text Placeholder 2"/>
          <p:cNvSpPr>
            <a:spLocks noGrp="1"/>
          </p:cNvSpPr>
          <p:nvPr>
            <p:ph type="body" idx="1"/>
          </p:nvPr>
        </p:nvSpPr>
        <p:spPr/>
        <p:txBody>
          <a:bodyPr/>
          <a:lstStyle/>
          <a:p>
            <a:r>
              <a:t>O Hero of Heaven</a:t>
            </a:r>
          </a:p>
          <a:p>
            <a:r>
              <a:t>You conquered the grave</a:t>
            </a:r>
          </a:p>
          <a:p>
            <a:r>
              <a:t>You free every captive</a:t>
            </a:r>
          </a:p>
          <a:p>
            <a:r>
              <a:t>And break every chain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Verse 1</a:t>
            </a:r>
          </a:p>
        </p:txBody>
      </p:sp>
      <p:sp>
        <p:nvSpPr>
          <p:cNvPr id="3" name="Text Placeholder 2"/>
          <p:cNvSpPr>
            <a:spLocks noGrp="1"/>
          </p:cNvSpPr>
          <p:nvPr>
            <p:ph type="body" idx="1"/>
          </p:nvPr>
        </p:nvSpPr>
        <p:spPr/>
        <p:txBody>
          <a:bodyPr/>
          <a:lstStyle/>
          <a:p>
            <a:r>
              <a:t>Come let us worship our King</a:t>
            </a:r>
          </a:p>
          <a:p>
            <a:r>
              <a:t>Come let us bow at His feet</a:t>
            </a:r>
          </a:p>
          <a:p>
            <a:r>
              <a:t>He has done great things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We dance in Your freedom</a:t>
            </a:r>
          </a:p>
          <a:p>
            <a:r>
              <a:t>Awake and alive</a:t>
            </a:r>
          </a:p>
          <a:p>
            <a:r>
              <a:t>O Jesus our Savior</a:t>
            </a:r>
          </a:p>
          <a:p>
            <a:r>
              <a:t>Your name lifted high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Tag</a:t>
            </a:r>
          </a:p>
        </p:txBody>
      </p:sp>
      <p:sp>
        <p:nvSpPr>
          <p:cNvPr id="3" name="Text Placeholder 2"/>
          <p:cNvSpPr>
            <a:spLocks noGrp="1"/>
          </p:cNvSpPr>
          <p:nvPr>
            <p:ph type="body" idx="1"/>
          </p:nvPr>
        </p:nvSpPr>
        <p:spPr/>
        <p:txBody>
          <a:bodyPr/>
          <a:lstStyle/>
          <a:p>
            <a:r>
              <a:t>You have done great things</a:t>
            </a:r>
          </a:p>
          <a:p>
            <a:r>
              <a:t>O You have done great things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End</a:t>
            </a: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See what our Savior has done</a:t>
            </a:r>
          </a:p>
          <a:p>
            <a:r>
              <a:t>See how His love overcomes</a:t>
            </a:r>
          </a:p>
          <a:p>
            <a:r>
              <a:t>He has done great things</a:t>
            </a:r>
          </a:p>
          <a:p>
            <a:r>
              <a:t>He has done great things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Chorus</a:t>
            </a:r>
          </a:p>
        </p:txBody>
      </p:sp>
      <p:sp>
        <p:nvSpPr>
          <p:cNvPr id="3" name="Text Placeholder 2"/>
          <p:cNvSpPr>
            <a:spLocks noGrp="1"/>
          </p:cNvSpPr>
          <p:nvPr>
            <p:ph type="body" idx="1"/>
          </p:nvPr>
        </p:nvSpPr>
        <p:spPr/>
        <p:txBody>
          <a:bodyPr/>
          <a:lstStyle/>
          <a:p>
            <a:r>
              <a:t>O Hero of Heaven</a:t>
            </a:r>
          </a:p>
          <a:p>
            <a:r>
              <a:t>You conquered the grave</a:t>
            </a:r>
          </a:p>
          <a:p>
            <a:r>
              <a:t>You free every captive</a:t>
            </a:r>
          </a:p>
          <a:p>
            <a:r>
              <a:t>And break every chain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We dance in Your freedom</a:t>
            </a:r>
          </a:p>
          <a:p>
            <a:r>
              <a:t>Awake and alive</a:t>
            </a:r>
          </a:p>
          <a:p>
            <a:r>
              <a:t>O Jesus our Savior</a:t>
            </a:r>
          </a:p>
          <a:p>
            <a:r>
              <a:t>Your name lifted high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Text Placeholder 2"/>
          <p:cNvSpPr>
            <a:spLocks noGrp="1"/>
          </p:cNvSpPr>
          <p:nvPr>
            <p:ph type="body" idx="1"/>
          </p:nvPr>
        </p:nvSpPr>
        <p:spPr/>
        <p:txBody>
          <a:bodyPr/>
          <a:lstStyle/>
          <a:p>
            <a:r>
              <a:t>O God You have done</a:t>
            </a:r>
          </a:p>
          <a:p>
            <a:r>
              <a:t>Great things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a:t>
            </a: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Verse 2</a:t>
            </a:r>
          </a:p>
        </p:txBody>
      </p:sp>
      <p:sp>
        <p:nvSpPr>
          <p:cNvPr id="3" name="Text Placeholder 2"/>
          <p:cNvSpPr>
            <a:spLocks noGrp="1"/>
          </p:cNvSpPr>
          <p:nvPr>
            <p:ph type="body" idx="1"/>
          </p:nvPr>
        </p:nvSpPr>
        <p:spPr/>
        <p:txBody>
          <a:bodyPr/>
          <a:lstStyle/>
          <a:p>
            <a:r>
              <a:t>You’ve been faithful</a:t>
            </a:r>
          </a:p>
          <a:p>
            <a:r>
              <a:t>Through every storm</a:t>
            </a:r>
          </a:p>
          <a:p>
            <a:r>
              <a:t>You’ll be faithful forevermore</a:t>
            </a:r>
          </a:p>
          <a:p>
            <a:r>
              <a:t>You have done great things</a:t>
            </a:r>
          </a:p>
        </p:txBody>
      </p:sp>
    </p:spTree>
  </p:cSld>
  <p:clrMapOvr>
    <a:masterClrMapping/>
  </p:clrMapOvr>
</p:sld>
</file>

<file path=ppt/theme/theme1.xml><?xml version="1.0" encoding="utf-8"?>
<a:theme xmlns:a="http://schemas.openxmlformats.org/drawingml/2006/main" name="praisecharts-ca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isecharts-caps" id="{A4B27396-3C69-E74B-9496-4E44B29F6716}" vid="{B374AD10-A9D1-AA42-8849-FAC5CDC30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35</TotalTime>
  <Words>326</Words>
  <Application>Microsoft Office PowerPoint</Application>
  <PresentationFormat>On-screen Show (4:3)</PresentationFormat>
  <Paragraphs>71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praisecharts-caps</vt:lpstr>
      <vt:lpstr>Great Things (c) Phil Wickham Music, Simply Global Songs, Sing My Songs (Admin by Essential Music Publishing LLC) Son Of The Lion, Capitol CMG Paragon (Admin by Capitol CMG Publishing). CCLI Song No. 7111321. Unauthorized distribution is prohibited. Words and music by Jonas Myrin/Phil Wickham.  </vt:lpstr>
      <vt:lpstr>Verse 1</vt:lpstr>
      <vt:lpstr>PowerPoint Presentation</vt:lpstr>
      <vt:lpstr>Chorus</vt:lpstr>
      <vt:lpstr>PowerPoint Presentation</vt:lpstr>
      <vt:lpstr>PowerPoint Presentation</vt:lpstr>
      <vt:lpstr>PowerPoint Presentation</vt:lpstr>
      <vt:lpstr>Intro</vt:lpstr>
      <vt:lpstr>Verse 2</vt:lpstr>
      <vt:lpstr>PowerPoint Presentation</vt:lpstr>
      <vt:lpstr>Chorus</vt:lpstr>
      <vt:lpstr>PowerPoint Presentation</vt:lpstr>
      <vt:lpstr>PowerPoint Presentation</vt:lpstr>
      <vt:lpstr>PowerPoint Presentation</vt:lpstr>
      <vt:lpstr>Bridge</vt:lpstr>
      <vt:lpstr>Bridge</vt:lpstr>
      <vt:lpstr>PowerPoint Presentation</vt:lpstr>
      <vt:lpstr>Chorus</vt:lpstr>
      <vt:lpstr>PowerPoint Presentation</vt:lpstr>
      <vt:lpstr>PowerPoint Presentation</vt:lpstr>
      <vt:lpstr>PowerPoint Presentation</vt:lpstr>
      <vt:lpstr>Tag</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Days of Elijah (c) 1996 Song Solutions Daybreak (Admin. by Music Services, Inc.). CCLI Song No. 1537904. Unauthorized distribution is prohibited. Words and music by Robin Mark.</dc:title>
  <dc:creator>Ryan Dahl</dc:creator>
  <cp:lastModifiedBy>Jay Carnes</cp:lastModifiedBy>
  <cp:revision>11</cp:revision>
  <dcterms:created xsi:type="dcterms:W3CDTF">2019-04-04T18:24:01Z</dcterms:created>
  <dcterms:modified xsi:type="dcterms:W3CDTF">2020-08-05T18:17:18Z</dcterms:modified>
</cp:coreProperties>
</file>